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
      <p:font typeface="Manrope"/>
      <p:regular r:id="rId23"/>
      <p:bold r:id="rId24"/>
    </p:embeddedFont>
    <p:embeddedFont>
      <p:font typeface="Proxima Nova Extrabold"/>
      <p:bold r:id="rId25"/>
    </p:embeddedFont>
    <p:embeddedFont>
      <p:font typeface="Proxima Nova Semibold"/>
      <p:regular r:id="rId26"/>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Manrope-bold.fntdata"/><Relationship Id="rId23" Type="http://schemas.openxmlformats.org/officeDocument/2006/relationships/font" Target="fonts/Manrop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Semibold-regular.fntdata"/><Relationship Id="rId25" Type="http://schemas.openxmlformats.org/officeDocument/2006/relationships/font" Target="fonts/ProximaNovaExtrabold-bold.fntdata"/><Relationship Id="rId28" Type="http://schemas.openxmlformats.org/officeDocument/2006/relationships/font" Target="fonts/ProximaNovaSemibold-boldItalic.fntdata"/><Relationship Id="rId27" Type="http://schemas.openxmlformats.org/officeDocument/2006/relationships/font" Target="fonts/ProximaNova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roximaNov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6dbfa7cf4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76dbfa7cf4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https://www.youtube.com/watch?v=2SvqoaZzyVs&amp;t=4s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76dbfa7cf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76dbfa7cf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6dbfa7cf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76dbfa7cf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76dbfa7cf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76dbfa7cf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6dbfa7cf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76dbfa7cf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6dbfa7cf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76dbfa7cf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796e70e7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796e70e7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76dbfa7cf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76dbfa7cf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6dbfa7cf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76dbfa7cf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6dbfa7cf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76dbfa7cf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6dbfa7cf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6dbfa7cf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6dbfa7cf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76dbfa7cf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311700" y="1489825"/>
            <a:ext cx="8520600" cy="11724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D4F91"/>
              </a:buClr>
              <a:buSzPts val="5000"/>
              <a:buFont typeface="Proxima Nova"/>
              <a:buNone/>
              <a:defRPr b="1" sz="5000">
                <a:solidFill>
                  <a:srgbClr val="1D4F91"/>
                </a:solidFill>
                <a:latin typeface="Proxima Nova"/>
                <a:ea typeface="Proxima Nova"/>
                <a:cs typeface="Proxima Nova"/>
                <a:sym typeface="Proxima Nov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A5027B"/>
              </a:buClr>
              <a:buSzPts val="3100"/>
              <a:buFont typeface="Proxima Nova"/>
              <a:buNone/>
              <a:defRPr sz="3100">
                <a:solidFill>
                  <a:srgbClr val="A5027B"/>
                </a:solidFill>
                <a:latin typeface="Proxima Nova"/>
                <a:ea typeface="Proxima Nova"/>
                <a:cs typeface="Proxima Nova"/>
                <a:sym typeface="Proxima Nov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7" name="Google Shape;17;p2" title="Dana_Logo.png"/>
          <p:cNvPicPr preferRelativeResize="0"/>
          <p:nvPr/>
        </p:nvPicPr>
        <p:blipFill>
          <a:blip r:embed="rId2">
            <a:alphaModFix/>
          </a:blip>
          <a:stretch>
            <a:fillRect/>
          </a:stretch>
        </p:blipFill>
        <p:spPr>
          <a:xfrm>
            <a:off x="1485400" y="4346999"/>
            <a:ext cx="1286956" cy="338250"/>
          </a:xfrm>
          <a:prstGeom prst="rect">
            <a:avLst/>
          </a:prstGeom>
          <a:noFill/>
          <a:ln>
            <a:noFill/>
          </a:ln>
        </p:spPr>
      </p:pic>
      <p:sp>
        <p:nvSpPr>
          <p:cNvPr id="18" name="Google Shape;18;p2"/>
          <p:cNvSpPr txBox="1"/>
          <p:nvPr/>
        </p:nvSpPr>
        <p:spPr>
          <a:xfrm>
            <a:off x="115450" y="4347000"/>
            <a:ext cx="1570800" cy="4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With support from</a:t>
            </a:r>
            <a:endParaRPr sz="1200">
              <a:solidFill>
                <a:schemeClr val="dk1"/>
              </a:solidFill>
              <a:latin typeface="Proxima Nova"/>
              <a:ea typeface="Proxima Nova"/>
              <a:cs typeface="Proxima Nova"/>
              <a:sym typeface="Proxima Nov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11"/>
          <p:cNvSpPr/>
          <p:nvPr/>
        </p:nvSpPr>
        <p:spPr>
          <a:xfrm>
            <a:off x="4500825" y="533825"/>
            <a:ext cx="4275600" cy="3789300"/>
          </a:xfrm>
          <a:prstGeom prst="roundRect">
            <a:avLst>
              <a:gd fmla="val 16667" name="adj"/>
            </a:avLst>
          </a:prstGeom>
          <a:solidFill>
            <a:srgbClr val="E2CFC8">
              <a:alpha val="8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50" name="Google Shape;50;p1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1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11"/>
          <p:cNvSpPr txBox="1"/>
          <p:nvPr>
            <p:ph idx="2" type="body"/>
          </p:nvPr>
        </p:nvSpPr>
        <p:spPr>
          <a:xfrm>
            <a:off x="4720125" y="29075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3" name="Google Shape;53;p11"/>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rgbClr val="A5027B"/>
              </a:buClr>
              <a:buSzPts val="1800"/>
              <a:buNone/>
              <a:defRPr>
                <a:solidFill>
                  <a:srgbClr val="A5027B"/>
                </a:solidFill>
              </a:defRPr>
            </a:lvl1pPr>
          </a:lstStyle>
          <a:p/>
        </p:txBody>
      </p:sp>
      <p:sp>
        <p:nvSpPr>
          <p:cNvPr id="56" name="Google Shape;56;p12"/>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solidFill>
                  <a:srgbClr val="A5027B"/>
                </a:solidFill>
              </a:defRPr>
            </a:lvl1pPr>
            <a:lvl2pPr lvl="1">
              <a:buNone/>
              <a:defRPr>
                <a:solidFill>
                  <a:srgbClr val="A5027B"/>
                </a:solidFill>
              </a:defRPr>
            </a:lvl2pPr>
            <a:lvl3pPr lvl="2">
              <a:buNone/>
              <a:defRPr>
                <a:solidFill>
                  <a:srgbClr val="A5027B"/>
                </a:solidFill>
              </a:defRPr>
            </a:lvl3pPr>
            <a:lvl4pPr lvl="3">
              <a:buNone/>
              <a:defRPr>
                <a:solidFill>
                  <a:srgbClr val="A5027B"/>
                </a:solidFill>
              </a:defRPr>
            </a:lvl4pPr>
            <a:lvl5pPr lvl="4">
              <a:buNone/>
              <a:defRPr>
                <a:solidFill>
                  <a:srgbClr val="A5027B"/>
                </a:solidFill>
              </a:defRPr>
            </a:lvl5pPr>
            <a:lvl6pPr lvl="5">
              <a:buNone/>
              <a:defRPr>
                <a:solidFill>
                  <a:srgbClr val="A5027B"/>
                </a:solidFill>
              </a:defRPr>
            </a:lvl6pPr>
            <a:lvl7pPr lvl="6">
              <a:buNone/>
              <a:defRPr>
                <a:solidFill>
                  <a:srgbClr val="A5027B"/>
                </a:solidFill>
              </a:defRPr>
            </a:lvl7pPr>
            <a:lvl8pPr lvl="7">
              <a:buNone/>
              <a:defRPr>
                <a:solidFill>
                  <a:srgbClr val="A5027B"/>
                </a:solidFill>
              </a:defRPr>
            </a:lvl8pPr>
            <a:lvl9pPr lvl="8">
              <a:buNone/>
              <a:defRPr>
                <a:solidFill>
                  <a:srgbClr val="A5027B"/>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3"/>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4"/>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2" name="Shape 22"/>
        <p:cNvGrpSpPr/>
        <p:nvPr/>
      </p:nvGrpSpPr>
      <p:grpSpPr>
        <a:xfrm>
          <a:off x="0" y="0"/>
          <a:ext cx="0" cy="0"/>
          <a:chOff x="0" y="0"/>
          <a:chExt cx="0" cy="0"/>
        </a:xfrm>
      </p:grpSpPr>
      <p:sp>
        <p:nvSpPr>
          <p:cNvPr id="23" name="Google Shape;23;p4"/>
          <p:cNvSpPr txBox="1"/>
          <p:nvPr>
            <p:ph type="title"/>
          </p:nvPr>
        </p:nvSpPr>
        <p:spPr>
          <a:xfrm>
            <a:off x="311700" y="746525"/>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A5027B"/>
              </a:buClr>
              <a:buSzPts val="3300"/>
              <a:buFont typeface="Proxima Nova Extrabold"/>
              <a:buNone/>
              <a:defRPr sz="3300">
                <a:solidFill>
                  <a:srgbClr val="A5027B"/>
                </a:solidFill>
                <a:latin typeface="Proxima Nova Extrabold"/>
                <a:ea typeface="Proxima Nova Extrabold"/>
                <a:cs typeface="Proxima Nova Extrabold"/>
                <a:sym typeface="Proxima Nova Extrabold"/>
              </a:defRPr>
            </a:lvl1pPr>
            <a:lvl2pPr lvl="1" algn="ctr">
              <a:spcBef>
                <a:spcPts val="0"/>
              </a:spcBef>
              <a:spcAft>
                <a:spcPts val="0"/>
              </a:spcAft>
              <a:buSzPts val="4400"/>
              <a:buFont typeface="Proxima Nova Extrabold"/>
              <a:buNone/>
              <a:defRPr sz="4400">
                <a:latin typeface="Proxima Nova Extrabold"/>
                <a:ea typeface="Proxima Nova Extrabold"/>
                <a:cs typeface="Proxima Nova Extrabold"/>
                <a:sym typeface="Proxima Nova Extrabold"/>
              </a:defRPr>
            </a:lvl2pPr>
            <a:lvl3pPr lvl="2" algn="ctr">
              <a:spcBef>
                <a:spcPts val="0"/>
              </a:spcBef>
              <a:spcAft>
                <a:spcPts val="0"/>
              </a:spcAft>
              <a:buSzPts val="4400"/>
              <a:buFont typeface="Proxima Nova Extrabold"/>
              <a:buNone/>
              <a:defRPr sz="4400">
                <a:latin typeface="Proxima Nova Extrabold"/>
                <a:ea typeface="Proxima Nova Extrabold"/>
                <a:cs typeface="Proxima Nova Extrabold"/>
                <a:sym typeface="Proxima Nova Extrabold"/>
              </a:defRPr>
            </a:lvl3pPr>
            <a:lvl4pPr lvl="3" algn="ctr">
              <a:spcBef>
                <a:spcPts val="0"/>
              </a:spcBef>
              <a:spcAft>
                <a:spcPts val="0"/>
              </a:spcAft>
              <a:buSzPts val="4400"/>
              <a:buFont typeface="Proxima Nova Extrabold"/>
              <a:buNone/>
              <a:defRPr sz="4400">
                <a:latin typeface="Proxima Nova Extrabold"/>
                <a:ea typeface="Proxima Nova Extrabold"/>
                <a:cs typeface="Proxima Nova Extrabold"/>
                <a:sym typeface="Proxima Nova Extrabold"/>
              </a:defRPr>
            </a:lvl4pPr>
            <a:lvl5pPr lvl="4" algn="ctr">
              <a:spcBef>
                <a:spcPts val="0"/>
              </a:spcBef>
              <a:spcAft>
                <a:spcPts val="0"/>
              </a:spcAft>
              <a:buSzPts val="4400"/>
              <a:buFont typeface="Proxima Nova Extrabold"/>
              <a:buNone/>
              <a:defRPr sz="4400">
                <a:latin typeface="Proxima Nova Extrabold"/>
                <a:ea typeface="Proxima Nova Extrabold"/>
                <a:cs typeface="Proxima Nova Extrabold"/>
                <a:sym typeface="Proxima Nova Extrabold"/>
              </a:defRPr>
            </a:lvl5pPr>
            <a:lvl6pPr lvl="5" algn="ctr">
              <a:spcBef>
                <a:spcPts val="0"/>
              </a:spcBef>
              <a:spcAft>
                <a:spcPts val="0"/>
              </a:spcAft>
              <a:buSzPts val="4400"/>
              <a:buFont typeface="Proxima Nova Extrabold"/>
              <a:buNone/>
              <a:defRPr sz="4400">
                <a:latin typeface="Proxima Nova Extrabold"/>
                <a:ea typeface="Proxima Nova Extrabold"/>
                <a:cs typeface="Proxima Nova Extrabold"/>
                <a:sym typeface="Proxima Nova Extrabold"/>
              </a:defRPr>
            </a:lvl6pPr>
            <a:lvl7pPr lvl="6" algn="ctr">
              <a:spcBef>
                <a:spcPts val="0"/>
              </a:spcBef>
              <a:spcAft>
                <a:spcPts val="0"/>
              </a:spcAft>
              <a:buSzPts val="4400"/>
              <a:buFont typeface="Proxima Nova Extrabold"/>
              <a:buNone/>
              <a:defRPr sz="4400">
                <a:latin typeface="Proxima Nova Extrabold"/>
                <a:ea typeface="Proxima Nova Extrabold"/>
                <a:cs typeface="Proxima Nova Extrabold"/>
                <a:sym typeface="Proxima Nova Extrabold"/>
              </a:defRPr>
            </a:lvl7pPr>
            <a:lvl8pPr lvl="7" algn="ctr">
              <a:spcBef>
                <a:spcPts val="0"/>
              </a:spcBef>
              <a:spcAft>
                <a:spcPts val="0"/>
              </a:spcAft>
              <a:buSzPts val="4400"/>
              <a:buFont typeface="Proxima Nova Extrabold"/>
              <a:buNone/>
              <a:defRPr sz="4400">
                <a:latin typeface="Proxima Nova Extrabold"/>
                <a:ea typeface="Proxima Nova Extrabold"/>
                <a:cs typeface="Proxima Nova Extrabold"/>
                <a:sym typeface="Proxima Nova Extrabold"/>
              </a:defRPr>
            </a:lvl8pPr>
            <a:lvl9pPr lvl="8" algn="ctr">
              <a:spcBef>
                <a:spcPts val="0"/>
              </a:spcBef>
              <a:spcAft>
                <a:spcPts val="0"/>
              </a:spcAft>
              <a:buSzPts val="4400"/>
              <a:buFont typeface="Proxima Nova Extrabold"/>
              <a:buNone/>
              <a:defRPr sz="4400">
                <a:latin typeface="Proxima Nova Extrabold"/>
                <a:ea typeface="Proxima Nova Extrabold"/>
                <a:cs typeface="Proxima Nova Extrabold"/>
                <a:sym typeface="Proxima Nova Extrabold"/>
              </a:defRPr>
            </a:lvl9pPr>
          </a:lstStyle>
          <a:p/>
        </p:txBody>
      </p:sp>
      <p:sp>
        <p:nvSpPr>
          <p:cNvPr id="24" name="Google Shape;24;p4"/>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txBox="1"/>
          <p:nvPr>
            <p:ph idx="2" type="title"/>
          </p:nvPr>
        </p:nvSpPr>
        <p:spPr>
          <a:xfrm>
            <a:off x="311700" y="150950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1D4F91"/>
              </a:buClr>
              <a:buSzPts val="2800"/>
              <a:buFont typeface="Proxima Nova"/>
              <a:buNone/>
              <a:defRPr>
                <a:solidFill>
                  <a:srgbClr val="1D4F91"/>
                </a:solidFill>
                <a:latin typeface="Proxima Nova"/>
                <a:ea typeface="Proxima Nova"/>
                <a:cs typeface="Proxima Nova"/>
                <a:sym typeface="Proxima Nova"/>
              </a:defRPr>
            </a:lvl1pPr>
            <a:lvl2pPr lvl="1" algn="ctr">
              <a:spcBef>
                <a:spcPts val="0"/>
              </a:spcBef>
              <a:spcAft>
                <a:spcPts val="0"/>
              </a:spcAft>
              <a:buClr>
                <a:srgbClr val="1D4F91"/>
              </a:buClr>
              <a:buSzPts val="4000"/>
              <a:buFont typeface="Proxima Nova"/>
              <a:buNone/>
              <a:defRPr sz="4000">
                <a:solidFill>
                  <a:srgbClr val="1D4F91"/>
                </a:solidFill>
                <a:latin typeface="Proxima Nova"/>
                <a:ea typeface="Proxima Nova"/>
                <a:cs typeface="Proxima Nova"/>
                <a:sym typeface="Proxima Nova"/>
              </a:defRPr>
            </a:lvl2pPr>
            <a:lvl3pPr lvl="2" algn="ctr">
              <a:spcBef>
                <a:spcPts val="0"/>
              </a:spcBef>
              <a:spcAft>
                <a:spcPts val="0"/>
              </a:spcAft>
              <a:buClr>
                <a:srgbClr val="1D4F91"/>
              </a:buClr>
              <a:buSzPts val="4000"/>
              <a:buFont typeface="Proxima Nova"/>
              <a:buNone/>
              <a:defRPr sz="4000">
                <a:solidFill>
                  <a:srgbClr val="1D4F91"/>
                </a:solidFill>
                <a:latin typeface="Proxima Nova"/>
                <a:ea typeface="Proxima Nova"/>
                <a:cs typeface="Proxima Nova"/>
                <a:sym typeface="Proxima Nova"/>
              </a:defRPr>
            </a:lvl3pPr>
            <a:lvl4pPr lvl="3" algn="ctr">
              <a:spcBef>
                <a:spcPts val="0"/>
              </a:spcBef>
              <a:spcAft>
                <a:spcPts val="0"/>
              </a:spcAft>
              <a:buClr>
                <a:srgbClr val="1D4F91"/>
              </a:buClr>
              <a:buSzPts val="4000"/>
              <a:buFont typeface="Proxima Nova"/>
              <a:buNone/>
              <a:defRPr sz="4000">
                <a:solidFill>
                  <a:srgbClr val="1D4F91"/>
                </a:solidFill>
                <a:latin typeface="Proxima Nova"/>
                <a:ea typeface="Proxima Nova"/>
                <a:cs typeface="Proxima Nova"/>
                <a:sym typeface="Proxima Nova"/>
              </a:defRPr>
            </a:lvl4pPr>
            <a:lvl5pPr lvl="4" algn="ctr">
              <a:spcBef>
                <a:spcPts val="0"/>
              </a:spcBef>
              <a:spcAft>
                <a:spcPts val="0"/>
              </a:spcAft>
              <a:buClr>
                <a:srgbClr val="1D4F91"/>
              </a:buClr>
              <a:buSzPts val="4000"/>
              <a:buFont typeface="Proxima Nova"/>
              <a:buNone/>
              <a:defRPr sz="4000">
                <a:solidFill>
                  <a:srgbClr val="1D4F91"/>
                </a:solidFill>
                <a:latin typeface="Proxima Nova"/>
                <a:ea typeface="Proxima Nova"/>
                <a:cs typeface="Proxima Nova"/>
                <a:sym typeface="Proxima Nova"/>
              </a:defRPr>
            </a:lvl5pPr>
            <a:lvl6pPr lvl="5" algn="ctr">
              <a:spcBef>
                <a:spcPts val="0"/>
              </a:spcBef>
              <a:spcAft>
                <a:spcPts val="0"/>
              </a:spcAft>
              <a:buClr>
                <a:srgbClr val="1D4F91"/>
              </a:buClr>
              <a:buSzPts val="4000"/>
              <a:buFont typeface="Proxima Nova"/>
              <a:buNone/>
              <a:defRPr sz="4000">
                <a:solidFill>
                  <a:srgbClr val="1D4F91"/>
                </a:solidFill>
                <a:latin typeface="Proxima Nova"/>
                <a:ea typeface="Proxima Nova"/>
                <a:cs typeface="Proxima Nova"/>
                <a:sym typeface="Proxima Nova"/>
              </a:defRPr>
            </a:lvl6pPr>
            <a:lvl7pPr lvl="6" algn="ctr">
              <a:spcBef>
                <a:spcPts val="0"/>
              </a:spcBef>
              <a:spcAft>
                <a:spcPts val="0"/>
              </a:spcAft>
              <a:buClr>
                <a:srgbClr val="1D4F91"/>
              </a:buClr>
              <a:buSzPts val="4000"/>
              <a:buFont typeface="Proxima Nova"/>
              <a:buNone/>
              <a:defRPr sz="4000">
                <a:solidFill>
                  <a:srgbClr val="1D4F91"/>
                </a:solidFill>
                <a:latin typeface="Proxima Nova"/>
                <a:ea typeface="Proxima Nova"/>
                <a:cs typeface="Proxima Nova"/>
                <a:sym typeface="Proxima Nova"/>
              </a:defRPr>
            </a:lvl7pPr>
            <a:lvl8pPr lvl="7" algn="ctr">
              <a:spcBef>
                <a:spcPts val="0"/>
              </a:spcBef>
              <a:spcAft>
                <a:spcPts val="0"/>
              </a:spcAft>
              <a:buClr>
                <a:srgbClr val="1D4F91"/>
              </a:buClr>
              <a:buSzPts val="4000"/>
              <a:buFont typeface="Proxima Nova"/>
              <a:buNone/>
              <a:defRPr sz="4000">
                <a:solidFill>
                  <a:srgbClr val="1D4F91"/>
                </a:solidFill>
                <a:latin typeface="Proxima Nova"/>
                <a:ea typeface="Proxima Nova"/>
                <a:cs typeface="Proxima Nova"/>
                <a:sym typeface="Proxima Nova"/>
              </a:defRPr>
            </a:lvl8pPr>
            <a:lvl9pPr lvl="8" algn="ctr">
              <a:spcBef>
                <a:spcPts val="0"/>
              </a:spcBef>
              <a:spcAft>
                <a:spcPts val="0"/>
              </a:spcAft>
              <a:buClr>
                <a:srgbClr val="1D4F91"/>
              </a:buClr>
              <a:buSzPts val="4000"/>
              <a:buFont typeface="Proxima Nova"/>
              <a:buNone/>
              <a:defRPr sz="4000">
                <a:solidFill>
                  <a:srgbClr val="1D4F91"/>
                </a:solidFill>
                <a:latin typeface="Proxima Nova"/>
                <a:ea typeface="Proxima Nova"/>
                <a:cs typeface="Proxima Nova"/>
                <a:sym typeface="Proxima Nov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spTree>
      <p:nvGrpSpPr>
        <p:cNvPr id="26" name="Shape 26"/>
        <p:cNvGrpSpPr/>
        <p:nvPr/>
      </p:nvGrpSpPr>
      <p:grpSpPr>
        <a:xfrm>
          <a:off x="0" y="0"/>
          <a:ext cx="0" cy="0"/>
          <a:chOff x="0" y="0"/>
          <a:chExt cx="0" cy="0"/>
        </a:xfrm>
      </p:grpSpPr>
      <p:sp>
        <p:nvSpPr>
          <p:cNvPr id="27" name="Google Shape;27;p5"/>
          <p:cNvSpPr txBox="1"/>
          <p:nvPr>
            <p:ph type="title"/>
          </p:nvPr>
        </p:nvSpPr>
        <p:spPr>
          <a:xfrm>
            <a:off x="311700" y="3457475"/>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A5027B"/>
              </a:buClr>
              <a:buSzPts val="2200"/>
              <a:buFont typeface="Proxima Nova"/>
              <a:buNone/>
              <a:defRPr sz="2200">
                <a:solidFill>
                  <a:srgbClr val="A5027B"/>
                </a:solidFill>
                <a:latin typeface="Proxima Nova"/>
                <a:ea typeface="Proxima Nova"/>
                <a:cs typeface="Proxima Nova"/>
                <a:sym typeface="Proxima Nova"/>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8" name="Google Shape;28;p5"/>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A5027B"/>
              </a:buClr>
              <a:buSzPts val="2800"/>
              <a:buFont typeface="Proxima Nova"/>
              <a:buNone/>
              <a:defRPr b="1">
                <a:solidFill>
                  <a:srgbClr val="A5027B"/>
                </a:solidFill>
                <a:latin typeface="Proxima Nova"/>
                <a:ea typeface="Proxima Nova"/>
                <a:cs typeface="Proxima Nova"/>
                <a:sym typeface="Proxima Nov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1D4F91"/>
              </a:buClr>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2" name="Google Shape;32;p6"/>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8"/>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3" name="Google Shape;43;p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4" name="Google Shape;44;p9"/>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1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7" name="Google Shape;47;p10"/>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6.jp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A5027B"/>
              </a:buClr>
              <a:buSzPts val="2800"/>
              <a:buFont typeface="Proxima Nova Semibold"/>
              <a:buNone/>
              <a:defRPr sz="2800">
                <a:solidFill>
                  <a:srgbClr val="A5027B"/>
                </a:solidFill>
                <a:latin typeface="Proxima Nova Semibold"/>
                <a:ea typeface="Proxima Nova Semibold"/>
                <a:cs typeface="Proxima Nova Semibold"/>
                <a:sym typeface="Proxima Nova Semibold"/>
              </a:defRPr>
            </a:lvl1pPr>
            <a:lvl2pPr lvl="1">
              <a:spcBef>
                <a:spcPts val="0"/>
              </a:spcBef>
              <a:spcAft>
                <a:spcPts val="0"/>
              </a:spcAft>
              <a:buClr>
                <a:srgbClr val="1D4F91"/>
              </a:buClr>
              <a:buSzPts val="2800"/>
              <a:buFont typeface="Proxima Nova Semibold"/>
              <a:buNone/>
              <a:defRPr sz="2800">
                <a:solidFill>
                  <a:srgbClr val="1D4F91"/>
                </a:solidFill>
                <a:latin typeface="Proxima Nova Semibold"/>
                <a:ea typeface="Proxima Nova Semibold"/>
                <a:cs typeface="Proxima Nova Semibold"/>
                <a:sym typeface="Proxima Nova Semibold"/>
              </a:defRPr>
            </a:lvl2pPr>
            <a:lvl3pPr lvl="2">
              <a:spcBef>
                <a:spcPts val="0"/>
              </a:spcBef>
              <a:spcAft>
                <a:spcPts val="0"/>
              </a:spcAft>
              <a:buClr>
                <a:srgbClr val="1D4F91"/>
              </a:buClr>
              <a:buSzPts val="2800"/>
              <a:buFont typeface="Proxima Nova Semibold"/>
              <a:buNone/>
              <a:defRPr sz="2800">
                <a:solidFill>
                  <a:srgbClr val="1D4F91"/>
                </a:solidFill>
                <a:latin typeface="Proxima Nova Semibold"/>
                <a:ea typeface="Proxima Nova Semibold"/>
                <a:cs typeface="Proxima Nova Semibold"/>
                <a:sym typeface="Proxima Nova Semibold"/>
              </a:defRPr>
            </a:lvl3pPr>
            <a:lvl4pPr lvl="3">
              <a:spcBef>
                <a:spcPts val="0"/>
              </a:spcBef>
              <a:spcAft>
                <a:spcPts val="0"/>
              </a:spcAft>
              <a:buClr>
                <a:srgbClr val="1D4F91"/>
              </a:buClr>
              <a:buSzPts val="2800"/>
              <a:buFont typeface="Proxima Nova Semibold"/>
              <a:buNone/>
              <a:defRPr sz="2800">
                <a:solidFill>
                  <a:srgbClr val="1D4F91"/>
                </a:solidFill>
                <a:latin typeface="Proxima Nova Semibold"/>
                <a:ea typeface="Proxima Nova Semibold"/>
                <a:cs typeface="Proxima Nova Semibold"/>
                <a:sym typeface="Proxima Nova Semibold"/>
              </a:defRPr>
            </a:lvl4pPr>
            <a:lvl5pPr lvl="4">
              <a:spcBef>
                <a:spcPts val="0"/>
              </a:spcBef>
              <a:spcAft>
                <a:spcPts val="0"/>
              </a:spcAft>
              <a:buClr>
                <a:srgbClr val="1D4F91"/>
              </a:buClr>
              <a:buSzPts val="2800"/>
              <a:buFont typeface="Proxima Nova Semibold"/>
              <a:buNone/>
              <a:defRPr sz="2800">
                <a:solidFill>
                  <a:srgbClr val="1D4F91"/>
                </a:solidFill>
                <a:latin typeface="Proxima Nova Semibold"/>
                <a:ea typeface="Proxima Nova Semibold"/>
                <a:cs typeface="Proxima Nova Semibold"/>
                <a:sym typeface="Proxima Nova Semibold"/>
              </a:defRPr>
            </a:lvl5pPr>
            <a:lvl6pPr lvl="5">
              <a:spcBef>
                <a:spcPts val="0"/>
              </a:spcBef>
              <a:spcAft>
                <a:spcPts val="0"/>
              </a:spcAft>
              <a:buClr>
                <a:srgbClr val="1D4F91"/>
              </a:buClr>
              <a:buSzPts val="2800"/>
              <a:buFont typeface="Proxima Nova Semibold"/>
              <a:buNone/>
              <a:defRPr sz="2800">
                <a:solidFill>
                  <a:srgbClr val="1D4F91"/>
                </a:solidFill>
                <a:latin typeface="Proxima Nova Semibold"/>
                <a:ea typeface="Proxima Nova Semibold"/>
                <a:cs typeface="Proxima Nova Semibold"/>
                <a:sym typeface="Proxima Nova Semibold"/>
              </a:defRPr>
            </a:lvl6pPr>
            <a:lvl7pPr lvl="6">
              <a:spcBef>
                <a:spcPts val="0"/>
              </a:spcBef>
              <a:spcAft>
                <a:spcPts val="0"/>
              </a:spcAft>
              <a:buClr>
                <a:srgbClr val="1D4F91"/>
              </a:buClr>
              <a:buSzPts val="2800"/>
              <a:buFont typeface="Proxima Nova Semibold"/>
              <a:buNone/>
              <a:defRPr sz="2800">
                <a:solidFill>
                  <a:srgbClr val="1D4F91"/>
                </a:solidFill>
                <a:latin typeface="Proxima Nova Semibold"/>
                <a:ea typeface="Proxima Nova Semibold"/>
                <a:cs typeface="Proxima Nova Semibold"/>
                <a:sym typeface="Proxima Nova Semibold"/>
              </a:defRPr>
            </a:lvl7pPr>
            <a:lvl8pPr lvl="7">
              <a:spcBef>
                <a:spcPts val="0"/>
              </a:spcBef>
              <a:spcAft>
                <a:spcPts val="0"/>
              </a:spcAft>
              <a:buClr>
                <a:srgbClr val="1D4F91"/>
              </a:buClr>
              <a:buSzPts val="2800"/>
              <a:buFont typeface="Proxima Nova Semibold"/>
              <a:buNone/>
              <a:defRPr sz="2800">
                <a:solidFill>
                  <a:srgbClr val="1D4F91"/>
                </a:solidFill>
                <a:latin typeface="Proxima Nova Semibold"/>
                <a:ea typeface="Proxima Nova Semibold"/>
                <a:cs typeface="Proxima Nova Semibold"/>
                <a:sym typeface="Proxima Nova Semibold"/>
              </a:defRPr>
            </a:lvl8pPr>
            <a:lvl9pPr lvl="8">
              <a:spcBef>
                <a:spcPts val="0"/>
              </a:spcBef>
              <a:spcAft>
                <a:spcPts val="0"/>
              </a:spcAft>
              <a:buClr>
                <a:srgbClr val="1D4F91"/>
              </a:buClr>
              <a:buSzPts val="2800"/>
              <a:buFont typeface="Proxima Nova Semibold"/>
              <a:buNone/>
              <a:defRPr sz="2800">
                <a:solidFill>
                  <a:srgbClr val="1D4F91"/>
                </a:solidFill>
                <a:latin typeface="Proxima Nova Semibold"/>
                <a:ea typeface="Proxima Nova Semibold"/>
                <a:cs typeface="Proxima Nova Semibold"/>
                <a:sym typeface="Proxima Nova Semibo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1D4F91"/>
              </a:buClr>
              <a:buSzPts val="1800"/>
              <a:buFont typeface="Proxima Nova"/>
              <a:buChar char="●"/>
              <a:defRPr sz="1800">
                <a:solidFill>
                  <a:schemeClr val="dk1"/>
                </a:solidFill>
                <a:latin typeface="Proxima Nova"/>
                <a:ea typeface="Proxima Nova"/>
                <a:cs typeface="Proxima Nova"/>
                <a:sym typeface="Proxima Nova"/>
              </a:defRPr>
            </a:lvl1pPr>
            <a:lvl2pPr indent="-317500" lvl="1" marL="914400">
              <a:lnSpc>
                <a:spcPct val="115000"/>
              </a:lnSpc>
              <a:spcBef>
                <a:spcPts val="0"/>
              </a:spcBef>
              <a:spcAft>
                <a:spcPts val="0"/>
              </a:spcAft>
              <a:buClr>
                <a:srgbClr val="1D4F91"/>
              </a:buClr>
              <a:buSzPts val="1400"/>
              <a:buFont typeface="Proxima Nova"/>
              <a:buChar char="○"/>
              <a:defRPr>
                <a:solidFill>
                  <a:schemeClr val="dk1"/>
                </a:solidFill>
                <a:latin typeface="Proxima Nova"/>
                <a:ea typeface="Proxima Nova"/>
                <a:cs typeface="Proxima Nova"/>
                <a:sym typeface="Proxima Nova"/>
              </a:defRPr>
            </a:lvl2pPr>
            <a:lvl3pPr indent="-317500" lvl="2" marL="1371600">
              <a:lnSpc>
                <a:spcPct val="115000"/>
              </a:lnSpc>
              <a:spcBef>
                <a:spcPts val="0"/>
              </a:spcBef>
              <a:spcAft>
                <a:spcPts val="0"/>
              </a:spcAft>
              <a:buClr>
                <a:srgbClr val="1D4F91"/>
              </a:buClr>
              <a:buSzPts val="1400"/>
              <a:buFont typeface="Proxima Nova"/>
              <a:buChar char="■"/>
              <a:defRPr>
                <a:solidFill>
                  <a:schemeClr val="dk1"/>
                </a:solidFill>
                <a:latin typeface="Proxima Nova"/>
                <a:ea typeface="Proxima Nova"/>
                <a:cs typeface="Proxima Nova"/>
                <a:sym typeface="Proxima Nova"/>
              </a:defRPr>
            </a:lvl3pPr>
            <a:lvl4pPr indent="-317500" lvl="3" marL="1828800">
              <a:lnSpc>
                <a:spcPct val="115000"/>
              </a:lnSpc>
              <a:spcBef>
                <a:spcPts val="0"/>
              </a:spcBef>
              <a:spcAft>
                <a:spcPts val="0"/>
              </a:spcAft>
              <a:buClr>
                <a:srgbClr val="1D4F91"/>
              </a:buClr>
              <a:buSzPts val="1400"/>
              <a:buFont typeface="Proxima Nova"/>
              <a:buChar char="●"/>
              <a:defRPr>
                <a:solidFill>
                  <a:schemeClr val="dk1"/>
                </a:solidFill>
                <a:latin typeface="Proxima Nova"/>
                <a:ea typeface="Proxima Nova"/>
                <a:cs typeface="Proxima Nova"/>
                <a:sym typeface="Proxima Nova"/>
              </a:defRPr>
            </a:lvl4pPr>
            <a:lvl5pPr indent="-317500" lvl="4" marL="2286000">
              <a:lnSpc>
                <a:spcPct val="115000"/>
              </a:lnSpc>
              <a:spcBef>
                <a:spcPts val="0"/>
              </a:spcBef>
              <a:spcAft>
                <a:spcPts val="0"/>
              </a:spcAft>
              <a:buClr>
                <a:srgbClr val="1D4F91"/>
              </a:buClr>
              <a:buSzPts val="1400"/>
              <a:buFont typeface="Proxima Nova"/>
              <a:buChar char="○"/>
              <a:defRPr>
                <a:solidFill>
                  <a:schemeClr val="dk1"/>
                </a:solidFill>
                <a:latin typeface="Proxima Nova"/>
                <a:ea typeface="Proxima Nova"/>
                <a:cs typeface="Proxima Nova"/>
                <a:sym typeface="Proxima Nova"/>
              </a:defRPr>
            </a:lvl5pPr>
            <a:lvl6pPr indent="-317500" lvl="5" marL="2743200">
              <a:lnSpc>
                <a:spcPct val="115000"/>
              </a:lnSpc>
              <a:spcBef>
                <a:spcPts val="0"/>
              </a:spcBef>
              <a:spcAft>
                <a:spcPts val="0"/>
              </a:spcAft>
              <a:buClr>
                <a:srgbClr val="1D4F91"/>
              </a:buClr>
              <a:buSzPts val="1400"/>
              <a:buFont typeface="Proxima Nova"/>
              <a:buChar char="■"/>
              <a:defRPr>
                <a:solidFill>
                  <a:schemeClr val="dk1"/>
                </a:solidFill>
                <a:latin typeface="Proxima Nova"/>
                <a:ea typeface="Proxima Nova"/>
                <a:cs typeface="Proxima Nova"/>
                <a:sym typeface="Proxima Nova"/>
              </a:defRPr>
            </a:lvl6pPr>
            <a:lvl7pPr indent="-317500" lvl="6" marL="3200400">
              <a:lnSpc>
                <a:spcPct val="115000"/>
              </a:lnSpc>
              <a:spcBef>
                <a:spcPts val="0"/>
              </a:spcBef>
              <a:spcAft>
                <a:spcPts val="0"/>
              </a:spcAft>
              <a:buClr>
                <a:srgbClr val="1D4F91"/>
              </a:buClr>
              <a:buSzPts val="1400"/>
              <a:buFont typeface="Proxima Nova"/>
              <a:buChar char="●"/>
              <a:defRPr>
                <a:solidFill>
                  <a:schemeClr val="dk1"/>
                </a:solidFill>
                <a:latin typeface="Proxima Nova"/>
                <a:ea typeface="Proxima Nova"/>
                <a:cs typeface="Proxima Nova"/>
                <a:sym typeface="Proxima Nova"/>
              </a:defRPr>
            </a:lvl7pPr>
            <a:lvl8pPr indent="-317500" lvl="7" marL="3657600">
              <a:lnSpc>
                <a:spcPct val="115000"/>
              </a:lnSpc>
              <a:spcBef>
                <a:spcPts val="0"/>
              </a:spcBef>
              <a:spcAft>
                <a:spcPts val="0"/>
              </a:spcAft>
              <a:buClr>
                <a:srgbClr val="1D4F91"/>
              </a:buClr>
              <a:buSzPts val="1400"/>
              <a:buFont typeface="Proxima Nova"/>
              <a:buChar char="○"/>
              <a:defRPr>
                <a:solidFill>
                  <a:schemeClr val="dk1"/>
                </a:solidFill>
                <a:latin typeface="Proxima Nova"/>
                <a:ea typeface="Proxima Nova"/>
                <a:cs typeface="Proxima Nova"/>
                <a:sym typeface="Proxima Nova"/>
              </a:defRPr>
            </a:lvl8pPr>
            <a:lvl9pPr indent="-317500" lvl="8" marL="4114800">
              <a:lnSpc>
                <a:spcPct val="115000"/>
              </a:lnSpc>
              <a:spcBef>
                <a:spcPts val="0"/>
              </a:spcBef>
              <a:spcAft>
                <a:spcPts val="0"/>
              </a:spcAft>
              <a:buClr>
                <a:srgbClr val="1D4F91"/>
              </a:buClr>
              <a:buSzPts val="1400"/>
              <a:buFont typeface="Proxima Nova"/>
              <a:buChar char="■"/>
              <a:defRPr>
                <a:solidFill>
                  <a:schemeClr val="dk1"/>
                </a:solidFill>
                <a:latin typeface="Proxima Nova"/>
                <a:ea typeface="Proxima Nova"/>
                <a:cs typeface="Proxima Nova"/>
                <a:sym typeface="Proxima Nova"/>
              </a:defRPr>
            </a:lvl9pPr>
          </a:lstStyle>
          <a:p/>
        </p:txBody>
      </p:sp>
      <p:sp>
        <p:nvSpPr>
          <p:cNvPr id="8" name="Google Shape;8;p1"/>
          <p:cNvSpPr txBox="1"/>
          <p:nvPr/>
        </p:nvSpPr>
        <p:spPr>
          <a:xfrm>
            <a:off x="56075" y="71600"/>
            <a:ext cx="5097300" cy="4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1D4F91"/>
                </a:solidFill>
                <a:latin typeface="Proxima Nova Semibold"/>
                <a:ea typeface="Proxima Nova Semibold"/>
                <a:cs typeface="Proxima Nova Semibold"/>
                <a:sym typeface="Proxima Nova Semibold"/>
              </a:rPr>
              <a:t>Social Media &amp; Me</a:t>
            </a:r>
            <a:endParaRPr sz="1300">
              <a:solidFill>
                <a:srgbClr val="1D4F91"/>
              </a:solidFill>
              <a:latin typeface="Proxima Nova Semibold"/>
              <a:ea typeface="Proxima Nova Semibold"/>
              <a:cs typeface="Proxima Nova Semibold"/>
              <a:sym typeface="Proxima Nova Semibold"/>
            </a:endParaRPr>
          </a:p>
        </p:txBody>
      </p:sp>
      <p:sp>
        <p:nvSpPr>
          <p:cNvPr id="9" name="Google Shape;9;p1"/>
          <p:cNvSpPr txBox="1"/>
          <p:nvPr>
            <p:ph idx="12" type="sldNum"/>
          </p:nvPr>
        </p:nvSpPr>
        <p:spPr>
          <a:xfrm>
            <a:off x="7358757" y="87100"/>
            <a:ext cx="1708500" cy="393600"/>
          </a:xfrm>
          <a:prstGeom prst="rect">
            <a:avLst/>
          </a:prstGeom>
          <a:noFill/>
          <a:ln>
            <a:noFill/>
          </a:ln>
        </p:spPr>
        <p:txBody>
          <a:bodyPr anchorCtr="0" anchor="t" bIns="91425" lIns="91425" spcFirstLastPara="1" rIns="91425" wrap="square" tIns="91425">
            <a:noAutofit/>
          </a:bodyPr>
          <a:lstStyle>
            <a:lvl1pPr lvl="0" algn="r">
              <a:buNone/>
              <a:defRPr sz="1300">
                <a:solidFill>
                  <a:srgbClr val="1D4F91"/>
                </a:solidFill>
                <a:latin typeface="Proxima Nova"/>
                <a:ea typeface="Proxima Nova"/>
                <a:cs typeface="Proxima Nova"/>
                <a:sym typeface="Proxima Nova"/>
              </a:defRPr>
            </a:lvl1pPr>
            <a:lvl2pPr lvl="1" algn="r">
              <a:buNone/>
              <a:defRPr sz="1300">
                <a:solidFill>
                  <a:srgbClr val="1D4F91"/>
                </a:solidFill>
                <a:latin typeface="Proxima Nova"/>
                <a:ea typeface="Proxima Nova"/>
                <a:cs typeface="Proxima Nova"/>
                <a:sym typeface="Proxima Nova"/>
              </a:defRPr>
            </a:lvl2pPr>
            <a:lvl3pPr lvl="2" algn="r">
              <a:buNone/>
              <a:defRPr sz="1300">
                <a:solidFill>
                  <a:srgbClr val="1D4F91"/>
                </a:solidFill>
                <a:latin typeface="Proxima Nova"/>
                <a:ea typeface="Proxima Nova"/>
                <a:cs typeface="Proxima Nova"/>
                <a:sym typeface="Proxima Nova"/>
              </a:defRPr>
            </a:lvl3pPr>
            <a:lvl4pPr lvl="3" algn="r">
              <a:buNone/>
              <a:defRPr sz="1300">
                <a:solidFill>
                  <a:srgbClr val="1D4F91"/>
                </a:solidFill>
                <a:latin typeface="Proxima Nova"/>
                <a:ea typeface="Proxima Nova"/>
                <a:cs typeface="Proxima Nova"/>
                <a:sym typeface="Proxima Nova"/>
              </a:defRPr>
            </a:lvl4pPr>
            <a:lvl5pPr lvl="4" algn="r">
              <a:buNone/>
              <a:defRPr sz="1300">
                <a:solidFill>
                  <a:srgbClr val="1D4F91"/>
                </a:solidFill>
                <a:latin typeface="Proxima Nova"/>
                <a:ea typeface="Proxima Nova"/>
                <a:cs typeface="Proxima Nova"/>
                <a:sym typeface="Proxima Nova"/>
              </a:defRPr>
            </a:lvl5pPr>
            <a:lvl6pPr lvl="5" algn="r">
              <a:buNone/>
              <a:defRPr sz="1300">
                <a:solidFill>
                  <a:srgbClr val="1D4F91"/>
                </a:solidFill>
                <a:latin typeface="Proxima Nova"/>
                <a:ea typeface="Proxima Nova"/>
                <a:cs typeface="Proxima Nova"/>
                <a:sym typeface="Proxima Nova"/>
              </a:defRPr>
            </a:lvl6pPr>
            <a:lvl7pPr lvl="6" algn="r">
              <a:buNone/>
              <a:defRPr sz="1300">
                <a:solidFill>
                  <a:srgbClr val="1D4F91"/>
                </a:solidFill>
                <a:latin typeface="Proxima Nova"/>
                <a:ea typeface="Proxima Nova"/>
                <a:cs typeface="Proxima Nova"/>
                <a:sym typeface="Proxima Nova"/>
              </a:defRPr>
            </a:lvl7pPr>
            <a:lvl8pPr lvl="7" algn="r">
              <a:buNone/>
              <a:defRPr sz="1300">
                <a:solidFill>
                  <a:srgbClr val="1D4F91"/>
                </a:solidFill>
                <a:latin typeface="Proxima Nova"/>
                <a:ea typeface="Proxima Nova"/>
                <a:cs typeface="Proxima Nova"/>
                <a:sym typeface="Proxima Nova"/>
              </a:defRPr>
            </a:lvl8pPr>
            <a:lvl9pPr lvl="8" algn="r">
              <a:buNone/>
              <a:defRPr sz="1300">
                <a:solidFill>
                  <a:srgbClr val="1D4F9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10" name="Google Shape;10;p1"/>
          <p:cNvPicPr preferRelativeResize="0"/>
          <p:nvPr/>
        </p:nvPicPr>
        <p:blipFill>
          <a:blip r:embed="rId1">
            <a:alphaModFix/>
          </a:blip>
          <a:stretch>
            <a:fillRect/>
          </a:stretch>
        </p:blipFill>
        <p:spPr>
          <a:xfrm>
            <a:off x="206475" y="4810850"/>
            <a:ext cx="2570900" cy="164100"/>
          </a:xfrm>
          <a:prstGeom prst="rect">
            <a:avLst/>
          </a:prstGeom>
          <a:noFill/>
          <a:ln>
            <a:noFill/>
          </a:ln>
        </p:spPr>
      </p:pic>
      <p:sp>
        <p:nvSpPr>
          <p:cNvPr id="11" name="Google Shape;11;p1"/>
          <p:cNvSpPr/>
          <p:nvPr/>
        </p:nvSpPr>
        <p:spPr>
          <a:xfrm>
            <a:off x="-41675" y="4820925"/>
            <a:ext cx="9237900" cy="332700"/>
          </a:xfrm>
          <a:prstGeom prst="rect">
            <a:avLst/>
          </a:prstGeom>
          <a:solidFill>
            <a:srgbClr val="1D4F91"/>
          </a:solidFill>
          <a:ln cap="flat" cmpd="sng" w="9525">
            <a:solidFill>
              <a:srgbClr val="1D4F9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1D4F91"/>
              </a:solidFill>
              <a:latin typeface="Proxima Nova"/>
              <a:ea typeface="Proxima Nova"/>
              <a:cs typeface="Proxima Nova"/>
              <a:sym typeface="Proxima Nova"/>
            </a:endParaRPr>
          </a:p>
        </p:txBody>
      </p:sp>
      <p:sp>
        <p:nvSpPr>
          <p:cNvPr id="12" name="Google Shape;12;p1"/>
          <p:cNvSpPr txBox="1"/>
          <p:nvPr/>
        </p:nvSpPr>
        <p:spPr>
          <a:xfrm>
            <a:off x="3969950" y="4796525"/>
            <a:ext cx="5097300" cy="45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300">
                <a:solidFill>
                  <a:srgbClr val="FFFFFF"/>
                </a:solidFill>
                <a:latin typeface="Palatino"/>
                <a:ea typeface="Palatino"/>
                <a:cs typeface="Palatino"/>
                <a:sym typeface="Palatino"/>
              </a:rPr>
              <a:t>Teacher Institute for Neuroscience &amp; Society</a:t>
            </a:r>
            <a:endParaRPr sz="1300">
              <a:solidFill>
                <a:srgbClr val="FFFFFF"/>
              </a:solidFill>
              <a:latin typeface="Palatino"/>
              <a:ea typeface="Palatino"/>
              <a:cs typeface="Palatino"/>
              <a:sym typeface="Palatino"/>
            </a:endParaRPr>
          </a:p>
        </p:txBody>
      </p:sp>
      <p:pic>
        <p:nvPicPr>
          <p:cNvPr id="13" name="Google Shape;13;p1" title="Short - Zuckerman logo white.png"/>
          <p:cNvPicPr preferRelativeResize="0"/>
          <p:nvPr/>
        </p:nvPicPr>
        <p:blipFill>
          <a:blip r:embed="rId2">
            <a:alphaModFix/>
          </a:blip>
          <a:stretch>
            <a:fillRect/>
          </a:stretch>
        </p:blipFill>
        <p:spPr>
          <a:xfrm>
            <a:off x="165425" y="4905225"/>
            <a:ext cx="2652975" cy="164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2SvqoaZzyVs" TargetMode="External"/><Relationship Id="rId4" Type="http://schemas.openxmlformats.org/officeDocument/2006/relationships/image" Target="../media/image2.jpg"/><Relationship Id="rId5" Type="http://schemas.openxmlformats.org/officeDocument/2006/relationships/hyperlink" Target="https://www.youtube.com/watch?v=2SvqoaZzyVs&amp;t=4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311700" y="1985550"/>
            <a:ext cx="8520600" cy="117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Social Media &amp; Me</a:t>
            </a:r>
            <a:endParaRPr/>
          </a:p>
          <a:p>
            <a:pPr indent="0" lvl="0" marL="0" rtl="0" algn="ctr">
              <a:spcBef>
                <a:spcPts val="0"/>
              </a:spcBef>
              <a:spcAft>
                <a:spcPts val="0"/>
              </a:spcAft>
              <a:buNone/>
            </a:pPr>
            <a:r>
              <a:t/>
            </a:r>
            <a:endParaRPr b="0" sz="2000">
              <a:solidFill>
                <a:srgbClr val="1D4F9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Surgeon General Vivek Murthy discusses his new advisory warning about the potential harm social media has on young people’s mental health. “We see rates of depression and anxiety and suicide and loneliness going up among people and I’m concerned that social media is an important driver of that youth mental health crisis. We're issuing this advisory to sound the alarm.&quot; NBC's Hallie Jackson reports for TODAY.&#10;&#10;» Subscribe to TODAY: http://on.today.com/SubscribeToTODAY&#10;» Watch the latest from TODAY: http://bit.ly/LatestTODAY&#10;About: TODAY brings you the latest headlines and expert tips on money, health and parenting. We wake up every morning to give you and your family all you need to start your day. If it matters to you, it matters to us. We are in the people business. Subscribe to our channel for exclusive TODAY archival footage &amp; our original web series.&#10;&#10;Connect with TODAY Online!&#10;Visit TODAY's Website: http://on.today.com/ReadTODAY&#10;Find TODAY on Facebook: http://on.today.com/LikeTODAY&#10;Follow TODAY on Twitter: http://on.today.com/FollowTODAY&#10;Follow TODAY on Instagram: http://on.today.com/InstaTODAY&#10;&#10;» Stream TODAY All Day: https://www.today.com/allday&#10;About: TODAY All Day is a 24/7 streaming channel bringing you the top stories in news and pop culture, celebrity interviews, cooking, and more. All in one place.&#10;&#10;#socialmedia #tech #parenting" id="131" name="Google Shape;131;p24" title="Surgeon General warns of social media danger to mental health">
            <a:hlinkClick r:id="rId3"/>
          </p:cNvPr>
          <p:cNvPicPr preferRelativeResize="0"/>
          <p:nvPr/>
        </p:nvPicPr>
        <p:blipFill>
          <a:blip r:embed="rId4">
            <a:alphaModFix/>
          </a:blip>
          <a:stretch>
            <a:fillRect/>
          </a:stretch>
        </p:blipFill>
        <p:spPr>
          <a:xfrm>
            <a:off x="989500" y="556588"/>
            <a:ext cx="7165000" cy="4030325"/>
          </a:xfrm>
          <a:prstGeom prst="rect">
            <a:avLst/>
          </a:prstGeom>
          <a:noFill/>
          <a:ln>
            <a:noFill/>
          </a:ln>
        </p:spPr>
      </p:pic>
      <p:sp>
        <p:nvSpPr>
          <p:cNvPr id="132" name="Google Shape;132;p24"/>
          <p:cNvSpPr txBox="1"/>
          <p:nvPr/>
        </p:nvSpPr>
        <p:spPr>
          <a:xfrm>
            <a:off x="989500" y="4506832"/>
            <a:ext cx="7164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u="sng">
                <a:solidFill>
                  <a:schemeClr val="hlink"/>
                </a:solidFill>
                <a:latin typeface="Proxima Nova"/>
                <a:ea typeface="Proxima Nova"/>
                <a:cs typeface="Proxima Nova"/>
                <a:sym typeface="Proxima Nova"/>
                <a:hlinkClick r:id="rId5"/>
              </a:rPr>
              <a:t>https://www.youtube.com/watch?v=2SvqoaZzyVs&amp;t=4s</a:t>
            </a:r>
            <a:r>
              <a:rPr lang="en" sz="1100">
                <a:latin typeface="Proxima Nova"/>
                <a:ea typeface="Proxima Nova"/>
                <a:cs typeface="Proxima Nova"/>
                <a:sym typeface="Proxima Nova"/>
              </a:rPr>
              <a:t> </a:t>
            </a:r>
            <a:endParaRPr sz="1100">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Reflection</a:t>
            </a:r>
            <a:endParaRPr/>
          </a:p>
        </p:txBody>
      </p:sp>
      <p:sp>
        <p:nvSpPr>
          <p:cNvPr id="138" name="Google Shape;138;p25"/>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9" name="Google Shape;13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man’s 5 year old daughter asked to post a picture online.</a:t>
            </a:r>
            <a:endParaRPr/>
          </a:p>
          <a:p>
            <a:pPr indent="-342900" lvl="0" marL="457200" rtl="0" algn="l">
              <a:spcBef>
                <a:spcPts val="0"/>
              </a:spcBef>
              <a:spcAft>
                <a:spcPts val="0"/>
              </a:spcAft>
              <a:buSzPts val="1800"/>
              <a:buChar char="●"/>
            </a:pPr>
            <a:r>
              <a:rPr lang="en"/>
              <a:t>Social media usage can lead to suicidal thoughts and depression.</a:t>
            </a:r>
            <a:endParaRPr/>
          </a:p>
          <a:p>
            <a:pPr indent="-342900" lvl="0" marL="457200" rtl="0" algn="l">
              <a:spcBef>
                <a:spcPts val="0"/>
              </a:spcBef>
              <a:spcAft>
                <a:spcPts val="0"/>
              </a:spcAft>
              <a:buSzPts val="1800"/>
              <a:buChar char="●"/>
            </a:pPr>
            <a:r>
              <a:rPr lang="en"/>
              <a:t>What should be the minimum age to use social media?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 people use social media for?</a:t>
            </a:r>
            <a:endParaRPr/>
          </a:p>
          <a:p>
            <a:pPr indent="0" lvl="0" marL="0" rtl="0" algn="l">
              <a:spcBef>
                <a:spcPts val="0"/>
              </a:spcBef>
              <a:spcAft>
                <a:spcPts val="0"/>
              </a:spcAft>
              <a:buNone/>
            </a:pPr>
            <a:r>
              <a:t/>
            </a:r>
            <a:endParaRPr/>
          </a:p>
        </p:txBody>
      </p:sp>
      <p:sp>
        <p:nvSpPr>
          <p:cNvPr id="145" name="Google Shape;145;p26"/>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26"/>
          <p:cNvSpPr txBox="1"/>
          <p:nvPr>
            <p:ph idx="1" type="body"/>
          </p:nvPr>
        </p:nvSpPr>
        <p:spPr>
          <a:xfrm>
            <a:off x="692700" y="1152475"/>
            <a:ext cx="3202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 with your table team to come up with as many uses as you can.</a:t>
            </a:r>
            <a:endParaRPr/>
          </a:p>
          <a:p>
            <a:pPr indent="-342900" lvl="0" marL="457200" rtl="0" algn="l">
              <a:spcBef>
                <a:spcPts val="0"/>
              </a:spcBef>
              <a:spcAft>
                <a:spcPts val="0"/>
              </a:spcAft>
              <a:buSzPts val="1800"/>
              <a:buChar char="●"/>
            </a:pPr>
            <a:r>
              <a:rPr lang="en"/>
              <a:t>Jot down</a:t>
            </a:r>
            <a:r>
              <a:rPr lang="en">
                <a:solidFill>
                  <a:srgbClr val="A5027B"/>
                </a:solidFill>
                <a:latin typeface="Proxima Nova Extrabold"/>
                <a:ea typeface="Proxima Nova Extrabold"/>
                <a:cs typeface="Proxima Nova Extrabold"/>
                <a:sym typeface="Proxima Nova Extrabold"/>
              </a:rPr>
              <a:t> ONE idea</a:t>
            </a:r>
            <a:r>
              <a:rPr lang="en"/>
              <a:t> per Post-It.</a:t>
            </a:r>
            <a:endParaRPr/>
          </a:p>
          <a:p>
            <a:pPr indent="-342900" lvl="0" marL="457200" rtl="0" algn="l">
              <a:spcBef>
                <a:spcPts val="0"/>
              </a:spcBef>
              <a:spcAft>
                <a:spcPts val="0"/>
              </a:spcAft>
              <a:buSzPts val="1800"/>
              <a:buChar char="●"/>
            </a:pPr>
            <a:r>
              <a:rPr lang="en"/>
              <a:t>Sort out your ideas into 3 piles:</a:t>
            </a:r>
            <a:endParaRPr/>
          </a:p>
          <a:p>
            <a:pPr indent="-317500" lvl="1" marL="914400" rtl="0" algn="l">
              <a:spcBef>
                <a:spcPts val="0"/>
              </a:spcBef>
              <a:spcAft>
                <a:spcPts val="0"/>
              </a:spcAft>
              <a:buSzPts val="1400"/>
              <a:buChar char="○"/>
            </a:pPr>
            <a:r>
              <a:rPr lang="en"/>
              <a:t>Low risk, Medium risk, High risk</a:t>
            </a:r>
            <a:endParaRPr/>
          </a:p>
        </p:txBody>
      </p:sp>
      <p:pic>
        <p:nvPicPr>
          <p:cNvPr id="147" name="Google Shape;147;p26"/>
          <p:cNvPicPr preferRelativeResize="0"/>
          <p:nvPr/>
        </p:nvPicPr>
        <p:blipFill>
          <a:blip r:embed="rId3">
            <a:alphaModFix/>
          </a:blip>
          <a:stretch>
            <a:fillRect/>
          </a:stretch>
        </p:blipFill>
        <p:spPr>
          <a:xfrm>
            <a:off x="4230075" y="1423400"/>
            <a:ext cx="3658575" cy="25122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3" name="Google Shape;153;p27"/>
          <p:cNvSpPr/>
          <p:nvPr/>
        </p:nvSpPr>
        <p:spPr>
          <a:xfrm>
            <a:off x="-57875" y="-11575"/>
            <a:ext cx="3067200" cy="51552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54" name="Google Shape;154;p27"/>
          <p:cNvSpPr/>
          <p:nvPr/>
        </p:nvSpPr>
        <p:spPr>
          <a:xfrm>
            <a:off x="3009462" y="-11575"/>
            <a:ext cx="3067200" cy="5155200"/>
          </a:xfrm>
          <a:prstGeom prst="rect">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55" name="Google Shape;155;p27"/>
          <p:cNvSpPr/>
          <p:nvPr/>
        </p:nvSpPr>
        <p:spPr>
          <a:xfrm>
            <a:off x="6076731" y="-11575"/>
            <a:ext cx="3067200" cy="5155200"/>
          </a:xfrm>
          <a:prstGeom prst="rect">
            <a:avLst/>
          </a:prstGeom>
          <a:solidFill>
            <a:srgbClr val="E96A6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56" name="Google Shape;156;p27"/>
          <p:cNvSpPr txBox="1"/>
          <p:nvPr/>
        </p:nvSpPr>
        <p:spPr>
          <a:xfrm>
            <a:off x="231500" y="138900"/>
            <a:ext cx="2488500" cy="47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1D4F91"/>
                </a:solidFill>
                <a:latin typeface="Proxima Nova Extrabold"/>
                <a:ea typeface="Proxima Nova Extrabold"/>
                <a:cs typeface="Proxima Nova Extrabold"/>
                <a:sym typeface="Proxima Nova Extrabold"/>
              </a:rPr>
              <a:t>LOW RISK</a:t>
            </a:r>
            <a:endParaRPr sz="2500">
              <a:solidFill>
                <a:srgbClr val="1D4F91"/>
              </a:solidFill>
              <a:latin typeface="Proxima Nova Extrabold"/>
              <a:ea typeface="Proxima Nova Extrabold"/>
              <a:cs typeface="Proxima Nova Extrabold"/>
              <a:sym typeface="Proxima Nova Extrabold"/>
            </a:endParaRPr>
          </a:p>
        </p:txBody>
      </p:sp>
      <p:sp>
        <p:nvSpPr>
          <p:cNvPr id="157" name="Google Shape;157;p27"/>
          <p:cNvSpPr txBox="1"/>
          <p:nvPr/>
        </p:nvSpPr>
        <p:spPr>
          <a:xfrm>
            <a:off x="3298775" y="138900"/>
            <a:ext cx="2488500" cy="47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1D4F91"/>
                </a:solidFill>
                <a:latin typeface="Proxima Nova Extrabold"/>
                <a:ea typeface="Proxima Nova Extrabold"/>
                <a:cs typeface="Proxima Nova Extrabold"/>
                <a:sym typeface="Proxima Nova Extrabold"/>
              </a:rPr>
              <a:t>MEDIUM RISK</a:t>
            </a:r>
            <a:endParaRPr sz="2500">
              <a:solidFill>
                <a:srgbClr val="1D4F91"/>
              </a:solidFill>
              <a:latin typeface="Proxima Nova Extrabold"/>
              <a:ea typeface="Proxima Nova Extrabold"/>
              <a:cs typeface="Proxima Nova Extrabold"/>
              <a:sym typeface="Proxima Nova Extrabold"/>
            </a:endParaRPr>
          </a:p>
        </p:txBody>
      </p:sp>
      <p:sp>
        <p:nvSpPr>
          <p:cNvPr id="158" name="Google Shape;158;p27"/>
          <p:cNvSpPr txBox="1"/>
          <p:nvPr/>
        </p:nvSpPr>
        <p:spPr>
          <a:xfrm>
            <a:off x="6366100" y="138900"/>
            <a:ext cx="2488500" cy="47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1D4F91"/>
                </a:solidFill>
                <a:latin typeface="Proxima Nova Extrabold"/>
                <a:ea typeface="Proxima Nova Extrabold"/>
                <a:cs typeface="Proxima Nova Extrabold"/>
                <a:sym typeface="Proxima Nova Extrabold"/>
              </a:rPr>
              <a:t>HIGH RISK</a:t>
            </a:r>
            <a:endParaRPr sz="2500">
              <a:solidFill>
                <a:srgbClr val="1D4F91"/>
              </a:solidFill>
              <a:latin typeface="Proxima Nova Extrabold"/>
              <a:ea typeface="Proxima Nova Extrabold"/>
              <a:cs typeface="Proxima Nova Extrabold"/>
              <a:sym typeface="Proxima Nova Extrabold"/>
            </a:endParaRPr>
          </a:p>
        </p:txBody>
      </p:sp>
      <p:sp>
        <p:nvSpPr>
          <p:cNvPr id="159" name="Google Shape;159;p27"/>
          <p:cNvSpPr txBox="1"/>
          <p:nvPr/>
        </p:nvSpPr>
        <p:spPr>
          <a:xfrm>
            <a:off x="6334350" y="713100"/>
            <a:ext cx="2647800" cy="39906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Cyberbullying</a:t>
            </a:r>
            <a:endParaRPr sz="1500">
              <a:solidFill>
                <a:srgbClr val="131313"/>
              </a:solidFill>
              <a:latin typeface="Proxima Nova"/>
              <a:ea typeface="Proxima Nova"/>
              <a:cs typeface="Proxima Nova"/>
              <a:sym typeface="Proxima Nova"/>
            </a:endParaRPr>
          </a:p>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Talking to strangers</a:t>
            </a:r>
            <a:endParaRPr sz="1500">
              <a:solidFill>
                <a:srgbClr val="131313"/>
              </a:solidFill>
              <a:latin typeface="Proxima Nova"/>
              <a:ea typeface="Proxima Nova"/>
              <a:cs typeface="Proxima Nova"/>
              <a:sym typeface="Proxima Nova"/>
            </a:endParaRPr>
          </a:p>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Sending/receiving inappropriate photos</a:t>
            </a:r>
            <a:endParaRPr sz="1500">
              <a:solidFill>
                <a:srgbClr val="131313"/>
              </a:solidFill>
              <a:latin typeface="Proxima Nova"/>
              <a:ea typeface="Proxima Nova"/>
              <a:cs typeface="Proxima Nova"/>
              <a:sym typeface="Proxima Nova"/>
            </a:endParaRPr>
          </a:p>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Going to inappropriate websites</a:t>
            </a:r>
            <a:endParaRPr sz="1500">
              <a:solidFill>
                <a:srgbClr val="131313"/>
              </a:solidFill>
              <a:latin typeface="Proxima Nova"/>
              <a:ea typeface="Proxima Nova"/>
              <a:cs typeface="Proxima Nova"/>
              <a:sym typeface="Proxima Nova"/>
            </a:endParaRPr>
          </a:p>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Sharing personal information (example: address)</a:t>
            </a:r>
            <a:endParaRPr sz="1500">
              <a:solidFill>
                <a:srgbClr val="131313"/>
              </a:solidFill>
              <a:latin typeface="Proxima Nova"/>
              <a:ea typeface="Proxima Nova"/>
              <a:cs typeface="Proxima Nova"/>
              <a:sym typeface="Proxima Nova"/>
            </a:endParaRPr>
          </a:p>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Setting viewing access to public</a:t>
            </a:r>
            <a:endParaRPr sz="1500">
              <a:solidFill>
                <a:srgbClr val="131313"/>
              </a:solidFill>
              <a:latin typeface="Proxima Nova"/>
              <a:ea typeface="Proxima Nova"/>
              <a:cs typeface="Proxima Nova"/>
              <a:sym typeface="Proxima Nova"/>
            </a:endParaRPr>
          </a:p>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Impersonation</a:t>
            </a:r>
            <a:endParaRPr sz="1500">
              <a:solidFill>
                <a:srgbClr val="131313"/>
              </a:solidFill>
              <a:latin typeface="Proxima Nova"/>
              <a:ea typeface="Proxima Nova"/>
              <a:cs typeface="Proxima Nova"/>
              <a:sym typeface="Proxima Nova"/>
            </a:endParaRPr>
          </a:p>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Clicking on unknown links</a:t>
            </a:r>
            <a:endParaRPr sz="1500">
              <a:solidFill>
                <a:srgbClr val="131313"/>
              </a:solidFill>
              <a:latin typeface="Proxima Nova"/>
              <a:ea typeface="Proxima Nova"/>
              <a:cs typeface="Proxima Nova"/>
              <a:sym typeface="Proxima Nova"/>
            </a:endParaRPr>
          </a:p>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Addiction to social media</a:t>
            </a:r>
            <a:endParaRPr sz="1500">
              <a:solidFill>
                <a:srgbClr val="131313"/>
              </a:solidFill>
              <a:latin typeface="Proxima Nova"/>
              <a:ea typeface="Proxima Nova"/>
              <a:cs typeface="Proxima Nova"/>
              <a:sym typeface="Proxima Nova"/>
            </a:endParaRPr>
          </a:p>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Dark web</a:t>
            </a:r>
            <a:endParaRPr sz="1500">
              <a:solidFill>
                <a:srgbClr val="131313"/>
              </a:solidFill>
              <a:latin typeface="Proxima Nova"/>
              <a:ea typeface="Proxima Nova"/>
              <a:cs typeface="Proxima Nova"/>
              <a:sym typeface="Proxima Nova"/>
            </a:endParaRPr>
          </a:p>
          <a:p>
            <a:pPr indent="-323850" lvl="0" marL="457200" rtl="0" algn="l">
              <a:spcBef>
                <a:spcPts val="0"/>
              </a:spcBef>
              <a:spcAft>
                <a:spcPts val="0"/>
              </a:spcAft>
              <a:buClr>
                <a:srgbClr val="131313"/>
              </a:buClr>
              <a:buSzPts val="1500"/>
              <a:buFont typeface="Proxima Nova"/>
              <a:buChar char="●"/>
            </a:pPr>
            <a:r>
              <a:rPr lang="en" sz="1500">
                <a:solidFill>
                  <a:srgbClr val="131313"/>
                </a:solidFill>
                <a:latin typeface="Proxima Nova"/>
                <a:ea typeface="Proxima Nova"/>
                <a:cs typeface="Proxima Nova"/>
                <a:sym typeface="Proxima Nova"/>
              </a:rPr>
              <a:t>Online dating</a:t>
            </a:r>
            <a:endParaRPr sz="1500">
              <a:solidFill>
                <a:srgbClr val="131313"/>
              </a:solidFill>
              <a:latin typeface="Proxima Nova"/>
              <a:ea typeface="Proxima Nova"/>
              <a:cs typeface="Proxima Nova"/>
              <a:sym typeface="Proxima Nova"/>
            </a:endParaRPr>
          </a:p>
        </p:txBody>
      </p:sp>
      <p:sp>
        <p:nvSpPr>
          <p:cNvPr id="160" name="Google Shape;160;p27"/>
          <p:cNvSpPr txBox="1"/>
          <p:nvPr/>
        </p:nvSpPr>
        <p:spPr>
          <a:xfrm>
            <a:off x="3248100" y="713100"/>
            <a:ext cx="2647800" cy="3990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131313"/>
              </a:buClr>
              <a:buSzPts val="1600"/>
              <a:buFont typeface="Proxima Nova"/>
              <a:buChar char="●"/>
            </a:pPr>
            <a:r>
              <a:rPr lang="en" sz="1600">
                <a:solidFill>
                  <a:srgbClr val="131313"/>
                </a:solidFill>
                <a:latin typeface="Proxima Nova"/>
                <a:ea typeface="Proxima Nova"/>
                <a:cs typeface="Proxima Nova"/>
                <a:sym typeface="Proxima Nova"/>
              </a:rPr>
              <a:t>Watching videos</a:t>
            </a:r>
            <a:endParaRPr sz="1600">
              <a:solidFill>
                <a:srgbClr val="131313"/>
              </a:solidFill>
              <a:latin typeface="Proxima Nova"/>
              <a:ea typeface="Proxima Nova"/>
              <a:cs typeface="Proxima Nova"/>
              <a:sym typeface="Proxima Nova"/>
            </a:endParaRPr>
          </a:p>
          <a:p>
            <a:pPr indent="-330200" lvl="0" marL="457200" rtl="0" algn="l">
              <a:spcBef>
                <a:spcPts val="0"/>
              </a:spcBef>
              <a:spcAft>
                <a:spcPts val="0"/>
              </a:spcAft>
              <a:buClr>
                <a:srgbClr val="131313"/>
              </a:buClr>
              <a:buSzPts val="1600"/>
              <a:buFont typeface="Proxima Nova"/>
              <a:buChar char="●"/>
            </a:pPr>
            <a:r>
              <a:rPr lang="en" sz="1600">
                <a:solidFill>
                  <a:srgbClr val="131313"/>
                </a:solidFill>
                <a:latin typeface="Proxima Nova"/>
                <a:ea typeface="Proxima Nova"/>
                <a:cs typeface="Proxima Nova"/>
                <a:sym typeface="Proxima Nova"/>
              </a:rPr>
              <a:t>Chatting in a game (like Roblox)</a:t>
            </a:r>
            <a:endParaRPr sz="1600">
              <a:solidFill>
                <a:srgbClr val="131313"/>
              </a:solidFill>
              <a:latin typeface="Proxima Nova"/>
              <a:ea typeface="Proxima Nova"/>
              <a:cs typeface="Proxima Nova"/>
              <a:sym typeface="Proxima Nova"/>
            </a:endParaRPr>
          </a:p>
          <a:p>
            <a:pPr indent="-330200" lvl="0" marL="457200" rtl="0" algn="l">
              <a:spcBef>
                <a:spcPts val="0"/>
              </a:spcBef>
              <a:spcAft>
                <a:spcPts val="0"/>
              </a:spcAft>
              <a:buClr>
                <a:srgbClr val="131313"/>
              </a:buClr>
              <a:buSzPts val="1600"/>
              <a:buFont typeface="Proxima Nova"/>
              <a:buChar char="●"/>
            </a:pPr>
            <a:r>
              <a:rPr lang="en" sz="1600">
                <a:solidFill>
                  <a:srgbClr val="131313"/>
                </a:solidFill>
                <a:latin typeface="Proxima Nova"/>
                <a:ea typeface="Proxima Nova"/>
                <a:cs typeface="Proxima Nova"/>
                <a:sym typeface="Proxima Nova"/>
              </a:rPr>
              <a:t>Looking at images (depends on the type of image)</a:t>
            </a:r>
            <a:endParaRPr sz="1600">
              <a:solidFill>
                <a:srgbClr val="131313"/>
              </a:solidFill>
              <a:latin typeface="Proxima Nova"/>
              <a:ea typeface="Proxima Nova"/>
              <a:cs typeface="Proxima Nova"/>
              <a:sym typeface="Proxima Nova"/>
            </a:endParaRPr>
          </a:p>
          <a:p>
            <a:pPr indent="-330200" lvl="0" marL="457200" rtl="0" algn="l">
              <a:spcBef>
                <a:spcPts val="0"/>
              </a:spcBef>
              <a:spcAft>
                <a:spcPts val="0"/>
              </a:spcAft>
              <a:buClr>
                <a:srgbClr val="131313"/>
              </a:buClr>
              <a:buSzPts val="1600"/>
              <a:buFont typeface="Proxima Nova"/>
              <a:buChar char="●"/>
            </a:pPr>
            <a:r>
              <a:rPr lang="en" sz="1600">
                <a:solidFill>
                  <a:srgbClr val="131313"/>
                </a:solidFill>
                <a:latin typeface="Proxima Nova"/>
                <a:ea typeface="Proxima Nova"/>
                <a:cs typeface="Proxima Nova"/>
                <a:sym typeface="Proxima Nova"/>
              </a:rPr>
              <a:t>Posting photos</a:t>
            </a:r>
            <a:endParaRPr sz="1600">
              <a:solidFill>
                <a:srgbClr val="131313"/>
              </a:solidFill>
              <a:latin typeface="Proxima Nova"/>
              <a:ea typeface="Proxima Nova"/>
              <a:cs typeface="Proxima Nova"/>
              <a:sym typeface="Proxima Nova"/>
            </a:endParaRPr>
          </a:p>
        </p:txBody>
      </p:sp>
      <p:sp>
        <p:nvSpPr>
          <p:cNvPr id="161" name="Google Shape;161;p27"/>
          <p:cNvSpPr txBox="1"/>
          <p:nvPr/>
        </p:nvSpPr>
        <p:spPr>
          <a:xfrm>
            <a:off x="103950" y="713100"/>
            <a:ext cx="2647800" cy="3990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131313"/>
              </a:buClr>
              <a:buSzPts val="1600"/>
              <a:buFont typeface="Proxima Nova"/>
              <a:buChar char="●"/>
            </a:pPr>
            <a:r>
              <a:rPr lang="en" sz="1600">
                <a:solidFill>
                  <a:srgbClr val="131313"/>
                </a:solidFill>
                <a:latin typeface="Proxima Nova"/>
                <a:ea typeface="Proxima Nova"/>
                <a:cs typeface="Proxima Nova"/>
                <a:sym typeface="Proxima Nova"/>
              </a:rPr>
              <a:t>Listen to music</a:t>
            </a:r>
            <a:endParaRPr sz="1600">
              <a:solidFill>
                <a:srgbClr val="131313"/>
              </a:solidFill>
              <a:latin typeface="Proxima Nova"/>
              <a:ea typeface="Proxima Nova"/>
              <a:cs typeface="Proxima Nova"/>
              <a:sym typeface="Proxima Nova"/>
            </a:endParaRPr>
          </a:p>
          <a:p>
            <a:pPr indent="-330200" lvl="0" marL="457200" rtl="0" algn="l">
              <a:spcBef>
                <a:spcPts val="0"/>
              </a:spcBef>
              <a:spcAft>
                <a:spcPts val="0"/>
              </a:spcAft>
              <a:buClr>
                <a:srgbClr val="131313"/>
              </a:buClr>
              <a:buSzPts val="1600"/>
              <a:buFont typeface="Proxima Nova"/>
              <a:buChar char="●"/>
            </a:pPr>
            <a:r>
              <a:rPr lang="en" sz="1600">
                <a:solidFill>
                  <a:srgbClr val="131313"/>
                </a:solidFill>
                <a:latin typeface="Proxima Nova"/>
                <a:ea typeface="Proxima Nova"/>
                <a:cs typeface="Proxima Nova"/>
                <a:sym typeface="Proxima Nova"/>
              </a:rPr>
              <a:t>Studying for tests</a:t>
            </a:r>
            <a:endParaRPr sz="1600">
              <a:solidFill>
                <a:srgbClr val="131313"/>
              </a:solidFill>
              <a:latin typeface="Proxima Nova"/>
              <a:ea typeface="Proxima Nova"/>
              <a:cs typeface="Proxima Nova"/>
              <a:sym typeface="Proxima Nova"/>
            </a:endParaRPr>
          </a:p>
          <a:p>
            <a:pPr indent="-330200" lvl="0" marL="457200" rtl="0" algn="l">
              <a:spcBef>
                <a:spcPts val="0"/>
              </a:spcBef>
              <a:spcAft>
                <a:spcPts val="0"/>
              </a:spcAft>
              <a:buClr>
                <a:srgbClr val="131313"/>
              </a:buClr>
              <a:buSzPts val="1600"/>
              <a:buFont typeface="Proxima Nova"/>
              <a:buChar char="●"/>
            </a:pPr>
            <a:r>
              <a:rPr lang="en" sz="1600">
                <a:solidFill>
                  <a:srgbClr val="131313"/>
                </a:solidFill>
                <a:latin typeface="Proxima Nova"/>
                <a:ea typeface="Proxima Nova"/>
                <a:cs typeface="Proxima Nova"/>
                <a:sym typeface="Proxima Nova"/>
              </a:rPr>
              <a:t>Playing games</a:t>
            </a:r>
            <a:endParaRPr sz="1600">
              <a:solidFill>
                <a:srgbClr val="131313"/>
              </a:solidFill>
              <a:latin typeface="Proxima Nova"/>
              <a:ea typeface="Proxima Nova"/>
              <a:cs typeface="Proxima Nova"/>
              <a:sym typeface="Proxima Nova"/>
            </a:endParaRPr>
          </a:p>
          <a:p>
            <a:pPr indent="-330200" lvl="0" marL="457200" rtl="0" algn="l">
              <a:spcBef>
                <a:spcPts val="0"/>
              </a:spcBef>
              <a:spcAft>
                <a:spcPts val="0"/>
              </a:spcAft>
              <a:buClr>
                <a:srgbClr val="131313"/>
              </a:buClr>
              <a:buSzPts val="1600"/>
              <a:buFont typeface="Proxima Nova"/>
              <a:buChar char="●"/>
            </a:pPr>
            <a:r>
              <a:rPr lang="en" sz="1600">
                <a:solidFill>
                  <a:srgbClr val="131313"/>
                </a:solidFill>
                <a:latin typeface="Proxima Nova"/>
                <a:ea typeface="Proxima Nova"/>
                <a:cs typeface="Proxima Nova"/>
                <a:sym typeface="Proxima Nova"/>
              </a:rPr>
              <a:t>Ordering food (?)</a:t>
            </a:r>
            <a:endParaRPr sz="1600">
              <a:solidFill>
                <a:srgbClr val="131313"/>
              </a:solidFill>
              <a:latin typeface="Proxima Nova"/>
              <a:ea typeface="Proxima Nova"/>
              <a:cs typeface="Proxima Nova"/>
              <a:sym typeface="Proxima Nova"/>
            </a:endParaRPr>
          </a:p>
          <a:p>
            <a:pPr indent="-330200" lvl="0" marL="457200" rtl="0" algn="l">
              <a:spcBef>
                <a:spcPts val="0"/>
              </a:spcBef>
              <a:spcAft>
                <a:spcPts val="0"/>
              </a:spcAft>
              <a:buClr>
                <a:srgbClr val="131313"/>
              </a:buClr>
              <a:buSzPts val="1600"/>
              <a:buFont typeface="Proxima Nova"/>
              <a:buChar char="●"/>
            </a:pPr>
            <a:r>
              <a:rPr lang="en" sz="1600">
                <a:solidFill>
                  <a:srgbClr val="131313"/>
                </a:solidFill>
                <a:latin typeface="Proxima Nova"/>
                <a:ea typeface="Proxima Nova"/>
                <a:cs typeface="Proxima Nova"/>
                <a:sym typeface="Proxima Nova"/>
              </a:rPr>
              <a:t>Supervised Shopping</a:t>
            </a:r>
            <a:endParaRPr sz="1600">
              <a:solidFill>
                <a:srgbClr val="131313"/>
              </a:solidFill>
              <a:latin typeface="Proxima Nova"/>
              <a:ea typeface="Proxima Nova"/>
              <a:cs typeface="Proxima Nova"/>
              <a:sym typeface="Proxima Nova"/>
            </a:endParaRPr>
          </a:p>
          <a:p>
            <a:pPr indent="-330200" lvl="0" marL="457200" rtl="0" algn="l">
              <a:spcBef>
                <a:spcPts val="0"/>
              </a:spcBef>
              <a:spcAft>
                <a:spcPts val="0"/>
              </a:spcAft>
              <a:buClr>
                <a:srgbClr val="131313"/>
              </a:buClr>
              <a:buSzPts val="1600"/>
              <a:buFont typeface="Proxima Nova"/>
              <a:buChar char="●"/>
            </a:pPr>
            <a:r>
              <a:rPr lang="en" sz="1600">
                <a:solidFill>
                  <a:srgbClr val="131313"/>
                </a:solidFill>
                <a:latin typeface="Proxima Nova"/>
                <a:ea typeface="Proxima Nova"/>
                <a:cs typeface="Proxima Nova"/>
                <a:sym typeface="Proxima Nova"/>
              </a:rPr>
              <a:t>Chatting with people that you know</a:t>
            </a:r>
            <a:endParaRPr sz="1600">
              <a:solidFill>
                <a:srgbClr val="131313"/>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Announcements</a:t>
            </a:r>
            <a:endParaRPr/>
          </a:p>
          <a:p>
            <a:pPr indent="-342900" lvl="0" marL="457200" rtl="0" algn="l">
              <a:spcBef>
                <a:spcPts val="0"/>
              </a:spcBef>
              <a:spcAft>
                <a:spcPts val="0"/>
              </a:spcAft>
              <a:buSzPts val="1800"/>
              <a:buChar char="●"/>
            </a:pPr>
            <a:r>
              <a:rPr lang="en"/>
              <a:t>SEL Check In</a:t>
            </a:r>
            <a:endParaRPr/>
          </a:p>
          <a:p>
            <a:pPr indent="-342900" lvl="0" marL="457200" rtl="0" algn="l">
              <a:spcBef>
                <a:spcPts val="0"/>
              </a:spcBef>
              <a:spcAft>
                <a:spcPts val="0"/>
              </a:spcAft>
              <a:buSzPts val="1800"/>
              <a:buChar char="●"/>
            </a:pPr>
            <a:r>
              <a:rPr lang="en"/>
              <a:t>Do Now</a:t>
            </a:r>
            <a:endParaRPr/>
          </a:p>
          <a:p>
            <a:pPr indent="-342900" lvl="0" marL="457200" rtl="0" algn="l">
              <a:spcBef>
                <a:spcPts val="0"/>
              </a:spcBef>
              <a:spcAft>
                <a:spcPts val="0"/>
              </a:spcAft>
              <a:buSzPts val="1800"/>
              <a:buChar char="●"/>
            </a:pPr>
            <a:r>
              <a:rPr lang="en"/>
              <a:t>Mini Lesson: What is Social Media?</a:t>
            </a:r>
            <a:endParaRPr/>
          </a:p>
          <a:p>
            <a:pPr indent="-342900" lvl="0" marL="457200" rtl="0" algn="l">
              <a:spcBef>
                <a:spcPts val="0"/>
              </a:spcBef>
              <a:spcAft>
                <a:spcPts val="0"/>
              </a:spcAft>
              <a:buSzPts val="1800"/>
              <a:buChar char="●"/>
            </a:pPr>
            <a:r>
              <a:rPr lang="en"/>
              <a:t>Evaluating Risks</a:t>
            </a:r>
            <a:endParaRPr/>
          </a:p>
          <a:p>
            <a:pPr indent="-342900" lvl="0" marL="457200" rtl="0" algn="l">
              <a:spcBef>
                <a:spcPts val="0"/>
              </a:spcBef>
              <a:spcAft>
                <a:spcPts val="0"/>
              </a:spcAft>
              <a:buSzPts val="1800"/>
              <a:buChar char="●"/>
            </a:pPr>
            <a:r>
              <a:rPr lang="en"/>
              <a:t>Exit Ticket &amp; Closing</a:t>
            </a:r>
            <a:endParaRPr/>
          </a:p>
        </p:txBody>
      </p:sp>
      <p:sp>
        <p:nvSpPr>
          <p:cNvPr id="74" name="Google Shape;74;p16"/>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995550" y="1018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Self Check-In</a:t>
            </a:r>
            <a:endParaRPr/>
          </a:p>
        </p:txBody>
      </p:sp>
      <p:sp>
        <p:nvSpPr>
          <p:cNvPr id="80" name="Google Shape;80;p17"/>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1" name="Google Shape;81;p17"/>
          <p:cNvPicPr preferRelativeResize="0"/>
          <p:nvPr/>
        </p:nvPicPr>
        <p:blipFill>
          <a:blip r:embed="rId3">
            <a:alphaModFix/>
          </a:blip>
          <a:stretch>
            <a:fillRect/>
          </a:stretch>
        </p:blipFill>
        <p:spPr>
          <a:xfrm>
            <a:off x="3209600" y="139050"/>
            <a:ext cx="4525775" cy="452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 Now</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a:solidFill>
                <a:srgbClr val="1D4F91"/>
              </a:solidFill>
            </a:endParaRPr>
          </a:p>
          <a:p>
            <a:pPr indent="0" lvl="0" marL="0" rtl="0" algn="l">
              <a:spcBef>
                <a:spcPts val="1200"/>
              </a:spcBef>
              <a:spcAft>
                <a:spcPts val="0"/>
              </a:spcAft>
              <a:buClr>
                <a:schemeClr val="dk1"/>
              </a:buClr>
              <a:buSzPts val="1100"/>
              <a:buFont typeface="Arial"/>
              <a:buNone/>
            </a:pPr>
            <a:r>
              <a:t/>
            </a:r>
            <a:endParaRPr>
              <a:solidFill>
                <a:srgbClr val="1D4F91"/>
              </a:solidFill>
            </a:endParaRPr>
          </a:p>
          <a:p>
            <a:pPr indent="0" lvl="0" marL="0" marR="238125" rtl="0" algn="ctr">
              <a:lnSpc>
                <a:spcPct val="95786"/>
              </a:lnSpc>
              <a:spcBef>
                <a:spcPts val="1200"/>
              </a:spcBef>
              <a:spcAft>
                <a:spcPts val="0"/>
              </a:spcAft>
              <a:buNone/>
            </a:pPr>
            <a:r>
              <a:rPr lang="en">
                <a:solidFill>
                  <a:srgbClr val="1D4F91"/>
                </a:solidFill>
              </a:rPr>
              <a:t>What is the </a:t>
            </a:r>
            <a:r>
              <a:rPr b="1" lang="en">
                <a:solidFill>
                  <a:srgbClr val="1D4F91"/>
                </a:solidFill>
              </a:rPr>
              <a:t>function</a:t>
            </a:r>
            <a:r>
              <a:rPr lang="en">
                <a:solidFill>
                  <a:srgbClr val="1D4F91"/>
                </a:solidFill>
              </a:rPr>
              <a:t> of this tool?</a:t>
            </a:r>
            <a:endParaRPr>
              <a:solidFill>
                <a:srgbClr val="1D4F91"/>
              </a:solidFill>
            </a:endParaRPr>
          </a:p>
          <a:p>
            <a:pPr indent="0" lvl="0" marL="0" marR="238125" rtl="0" algn="ctr">
              <a:lnSpc>
                <a:spcPct val="95786"/>
              </a:lnSpc>
              <a:spcBef>
                <a:spcPts val="0"/>
              </a:spcBef>
              <a:spcAft>
                <a:spcPts val="0"/>
              </a:spcAft>
              <a:buNone/>
            </a:pPr>
            <a:r>
              <a:t/>
            </a:r>
            <a:endParaRPr>
              <a:solidFill>
                <a:srgbClr val="1D4F91"/>
              </a:solidFill>
            </a:endParaRPr>
          </a:p>
          <a:p>
            <a:pPr indent="0" lvl="0" marL="0" marR="238125" rtl="0" algn="ctr">
              <a:lnSpc>
                <a:spcPct val="95786"/>
              </a:lnSpc>
              <a:spcBef>
                <a:spcPts val="0"/>
              </a:spcBef>
              <a:spcAft>
                <a:spcPts val="0"/>
              </a:spcAft>
              <a:buNone/>
            </a:pPr>
            <a:r>
              <a:rPr lang="en">
                <a:solidFill>
                  <a:srgbClr val="1D4F91"/>
                </a:solidFill>
              </a:rPr>
              <a:t>In what ways can this tool be </a:t>
            </a:r>
            <a:r>
              <a:rPr b="1" lang="en">
                <a:solidFill>
                  <a:srgbClr val="1D4F91"/>
                </a:solidFill>
              </a:rPr>
              <a:t>useful</a:t>
            </a:r>
            <a:r>
              <a:rPr lang="en">
                <a:solidFill>
                  <a:srgbClr val="1D4F91"/>
                </a:solidFill>
              </a:rPr>
              <a:t>?</a:t>
            </a:r>
            <a:endParaRPr>
              <a:solidFill>
                <a:srgbClr val="1D4F91"/>
              </a:solidFill>
            </a:endParaRPr>
          </a:p>
          <a:p>
            <a:pPr indent="0" lvl="0" marL="0" marR="238125" rtl="0" algn="ctr">
              <a:lnSpc>
                <a:spcPct val="95786"/>
              </a:lnSpc>
              <a:spcBef>
                <a:spcPts val="0"/>
              </a:spcBef>
              <a:spcAft>
                <a:spcPts val="0"/>
              </a:spcAft>
              <a:buNone/>
            </a:pPr>
            <a:r>
              <a:t/>
            </a:r>
            <a:endParaRPr>
              <a:solidFill>
                <a:srgbClr val="1D4F91"/>
              </a:solidFill>
            </a:endParaRPr>
          </a:p>
          <a:p>
            <a:pPr indent="0" lvl="0" marL="0" marR="238125" rtl="0" algn="ctr">
              <a:lnSpc>
                <a:spcPct val="95786"/>
              </a:lnSpc>
              <a:spcBef>
                <a:spcPts val="0"/>
              </a:spcBef>
              <a:spcAft>
                <a:spcPts val="0"/>
              </a:spcAft>
              <a:buNone/>
            </a:pPr>
            <a:r>
              <a:rPr lang="en">
                <a:solidFill>
                  <a:srgbClr val="1D4F91"/>
                </a:solidFill>
              </a:rPr>
              <a:t>In what ways could this tool be </a:t>
            </a:r>
            <a:r>
              <a:rPr b="1" lang="en">
                <a:solidFill>
                  <a:srgbClr val="1D4F91"/>
                </a:solidFill>
              </a:rPr>
              <a:t>dangerous/harmful</a:t>
            </a:r>
            <a:r>
              <a:rPr lang="en">
                <a:solidFill>
                  <a:srgbClr val="1D4F91"/>
                </a:solidFill>
              </a:rPr>
              <a:t>?</a:t>
            </a:r>
            <a:endParaRPr>
              <a:solidFill>
                <a:srgbClr val="1D4F91"/>
              </a:solidFill>
            </a:endParaRPr>
          </a:p>
          <a:p>
            <a:pPr indent="0" lvl="0" marL="0" rtl="0" algn="l">
              <a:spcBef>
                <a:spcPts val="0"/>
              </a:spcBef>
              <a:spcAft>
                <a:spcPts val="1200"/>
              </a:spcAft>
              <a:buNone/>
            </a:pPr>
            <a:r>
              <a:t/>
            </a:r>
            <a:endParaRPr>
              <a:solidFill>
                <a:srgbClr val="1D4F91"/>
              </a:solidFill>
            </a:endParaRPr>
          </a:p>
        </p:txBody>
      </p:sp>
      <p:sp>
        <p:nvSpPr>
          <p:cNvPr id="88" name="Google Shape;88;p18"/>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9" name="Google Shape;89;p18"/>
          <p:cNvPicPr preferRelativeResize="0"/>
          <p:nvPr/>
        </p:nvPicPr>
        <p:blipFill>
          <a:blip r:embed="rId3">
            <a:alphaModFix/>
          </a:blip>
          <a:stretch>
            <a:fillRect/>
          </a:stretch>
        </p:blipFill>
        <p:spPr>
          <a:xfrm>
            <a:off x="2180363" y="953350"/>
            <a:ext cx="4783275" cy="1042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74652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is Social Media?</a:t>
            </a:r>
            <a:endParaRPr/>
          </a:p>
        </p:txBody>
      </p:sp>
      <p:sp>
        <p:nvSpPr>
          <p:cNvPr id="95" name="Google Shape;95;p19"/>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6" name="Google Shape;96;p19"/>
          <p:cNvSpPr txBox="1"/>
          <p:nvPr>
            <p:ph idx="2" type="title"/>
          </p:nvPr>
        </p:nvSpPr>
        <p:spPr>
          <a:xfrm>
            <a:off x="311700" y="1512425"/>
            <a:ext cx="8520600" cy="1323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Social media are an online platforms where users can share information and connect with virtual communities.</a:t>
            </a:r>
            <a:endParaRPr/>
          </a:p>
          <a:p>
            <a:pPr indent="0" lvl="0" marL="0" rtl="0" algn="ctr">
              <a:spcBef>
                <a:spcPts val="0"/>
              </a:spcBef>
              <a:spcAft>
                <a:spcPts val="0"/>
              </a:spcAft>
              <a:buNone/>
            </a:pPr>
            <a:r>
              <a:t/>
            </a:r>
            <a:endParaRPr/>
          </a:p>
        </p:txBody>
      </p:sp>
      <p:pic>
        <p:nvPicPr>
          <p:cNvPr id="97" name="Google Shape;97;p19"/>
          <p:cNvPicPr preferRelativeResize="0"/>
          <p:nvPr/>
        </p:nvPicPr>
        <p:blipFill>
          <a:blip r:embed="rId3">
            <a:alphaModFix/>
          </a:blip>
          <a:stretch>
            <a:fillRect/>
          </a:stretch>
        </p:blipFill>
        <p:spPr>
          <a:xfrm>
            <a:off x="3314125" y="2657225"/>
            <a:ext cx="2515725" cy="1677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287275" y="1810925"/>
            <a:ext cx="41211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Is it </a:t>
            </a:r>
            <a:endParaRPr/>
          </a:p>
          <a:p>
            <a:pPr indent="0" lvl="0" marL="0" rtl="0" algn="l">
              <a:spcBef>
                <a:spcPts val="0"/>
              </a:spcBef>
              <a:spcAft>
                <a:spcPts val="0"/>
              </a:spcAft>
              <a:buNone/>
            </a:pPr>
            <a:r>
              <a:rPr lang="en"/>
              <a:t>Social Media?</a:t>
            </a:r>
            <a:endParaRPr/>
          </a:p>
        </p:txBody>
      </p:sp>
      <p:sp>
        <p:nvSpPr>
          <p:cNvPr id="103" name="Google Shape;103;p20"/>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4" name="Google Shape;104;p20"/>
          <p:cNvPicPr preferRelativeResize="0"/>
          <p:nvPr/>
        </p:nvPicPr>
        <p:blipFill>
          <a:blip r:embed="rId3">
            <a:alphaModFix/>
          </a:blip>
          <a:stretch>
            <a:fillRect/>
          </a:stretch>
        </p:blipFill>
        <p:spPr>
          <a:xfrm>
            <a:off x="3067225" y="728351"/>
            <a:ext cx="5538110" cy="3686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287275" y="1810925"/>
            <a:ext cx="41211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Is it </a:t>
            </a:r>
            <a:endParaRPr/>
          </a:p>
          <a:p>
            <a:pPr indent="0" lvl="0" marL="0" rtl="0" algn="l">
              <a:spcBef>
                <a:spcPts val="0"/>
              </a:spcBef>
              <a:spcAft>
                <a:spcPts val="0"/>
              </a:spcAft>
              <a:buNone/>
            </a:pPr>
            <a:r>
              <a:rPr lang="en"/>
              <a:t>Social Media?</a:t>
            </a:r>
            <a:endParaRPr/>
          </a:p>
        </p:txBody>
      </p:sp>
      <p:sp>
        <p:nvSpPr>
          <p:cNvPr id="110" name="Google Shape;110;p21"/>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21"/>
          <p:cNvPicPr preferRelativeResize="0"/>
          <p:nvPr/>
        </p:nvPicPr>
        <p:blipFill>
          <a:blip r:embed="rId3">
            <a:alphaModFix/>
          </a:blip>
          <a:stretch>
            <a:fillRect/>
          </a:stretch>
        </p:blipFill>
        <p:spPr>
          <a:xfrm>
            <a:off x="2802588" y="920438"/>
            <a:ext cx="5869425" cy="330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287275" y="1810925"/>
            <a:ext cx="41211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Is it </a:t>
            </a:r>
            <a:endParaRPr/>
          </a:p>
          <a:p>
            <a:pPr indent="0" lvl="0" marL="0" rtl="0" algn="l">
              <a:spcBef>
                <a:spcPts val="0"/>
              </a:spcBef>
              <a:spcAft>
                <a:spcPts val="0"/>
              </a:spcAft>
              <a:buNone/>
            </a:pPr>
            <a:r>
              <a:rPr lang="en"/>
              <a:t>Social Media?</a:t>
            </a:r>
            <a:endParaRPr/>
          </a:p>
        </p:txBody>
      </p:sp>
      <p:sp>
        <p:nvSpPr>
          <p:cNvPr id="117" name="Google Shape;117;p22"/>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8" name="Google Shape;118;p22"/>
          <p:cNvPicPr preferRelativeResize="0"/>
          <p:nvPr/>
        </p:nvPicPr>
        <p:blipFill>
          <a:blip r:embed="rId3">
            <a:alphaModFix/>
          </a:blip>
          <a:stretch>
            <a:fillRect/>
          </a:stretch>
        </p:blipFill>
        <p:spPr>
          <a:xfrm>
            <a:off x="2986275" y="1150138"/>
            <a:ext cx="5415675" cy="2843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287275" y="1810925"/>
            <a:ext cx="41211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Is it </a:t>
            </a:r>
            <a:endParaRPr/>
          </a:p>
          <a:p>
            <a:pPr indent="0" lvl="0" marL="0" rtl="0" algn="l">
              <a:spcBef>
                <a:spcPts val="0"/>
              </a:spcBef>
              <a:spcAft>
                <a:spcPts val="0"/>
              </a:spcAft>
              <a:buNone/>
            </a:pPr>
            <a:r>
              <a:rPr lang="en"/>
              <a:t>Social Media?</a:t>
            </a:r>
            <a:endParaRPr/>
          </a:p>
        </p:txBody>
      </p:sp>
      <p:sp>
        <p:nvSpPr>
          <p:cNvPr id="124" name="Google Shape;124;p23"/>
          <p:cNvSpPr txBox="1"/>
          <p:nvPr>
            <p:ph idx="12" type="sldNum"/>
          </p:nvPr>
        </p:nvSpPr>
        <p:spPr>
          <a:xfrm>
            <a:off x="7358757" y="87100"/>
            <a:ext cx="170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5" name="Google Shape;125;p23"/>
          <p:cNvPicPr preferRelativeResize="0"/>
          <p:nvPr/>
        </p:nvPicPr>
        <p:blipFill>
          <a:blip r:embed="rId3">
            <a:alphaModFix/>
          </a:blip>
          <a:stretch>
            <a:fillRect/>
          </a:stretch>
        </p:blipFill>
        <p:spPr>
          <a:xfrm>
            <a:off x="3073975" y="1125288"/>
            <a:ext cx="5657274" cy="28929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